
<file path=[Content_Types].xml><?xml version="1.0" encoding="utf-8"?>
<Types xmlns="http://schemas.openxmlformats.org/package/2006/content-types">
  <Default Extension="1" ContentType="image/jpe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66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Baskerville Display PT" panose="020B0604020202020204" charset="0"/>
      <p:regular r:id="rId16"/>
    </p:embeddedFont>
    <p:embeddedFont>
      <p:font typeface="Baskerville Display PT Bold Italics" panose="020B0604020202020204" charset="0"/>
      <p:regular r:id="rId17"/>
    </p:embeddedFont>
    <p:embeddedFont>
      <p:font typeface="Calistoga" panose="020B0604020202020204" charset="0"/>
      <p:regular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meeting" TargetMode="External"/><Relationship Id="rId2" Type="http://schemas.openxmlformats.org/officeDocument/2006/relationships/image" Target="../media/image18.1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10443" cy="1764429"/>
            <a:chOff x="0" y="0"/>
            <a:chExt cx="3480591" cy="235257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204" b="16204"/>
            <a:stretch>
              <a:fillRect/>
            </a:stretch>
          </p:blipFill>
          <p:spPr>
            <a:xfrm>
              <a:off x="0" y="0"/>
              <a:ext cx="3480591" cy="2352572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583860" y="882215"/>
            <a:ext cx="8472349" cy="4707457"/>
          </a:xfrm>
          <a:custGeom>
            <a:avLst/>
            <a:gdLst/>
            <a:ahLst/>
            <a:cxnLst/>
            <a:rect l="l" t="t" r="r" b="b"/>
            <a:pathLst>
              <a:path w="8472349" h="4707457">
                <a:moveTo>
                  <a:pt x="0" y="0"/>
                </a:moveTo>
                <a:lnTo>
                  <a:pt x="8472350" y="0"/>
                </a:lnTo>
                <a:lnTo>
                  <a:pt x="8472350" y="4707456"/>
                </a:lnTo>
                <a:lnTo>
                  <a:pt x="0" y="4707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72" r="-5772" b="-1255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897615" y="2500214"/>
            <a:ext cx="2739157" cy="2643286"/>
          </a:xfrm>
          <a:custGeom>
            <a:avLst/>
            <a:gdLst/>
            <a:ahLst/>
            <a:cxnLst/>
            <a:rect l="l" t="t" r="r" b="b"/>
            <a:pathLst>
              <a:path w="2739157" h="2643286">
                <a:moveTo>
                  <a:pt x="0" y="0"/>
                </a:moveTo>
                <a:lnTo>
                  <a:pt x="2739157" y="0"/>
                </a:lnTo>
                <a:lnTo>
                  <a:pt x="2739157" y="2643286"/>
                </a:lnTo>
                <a:lnTo>
                  <a:pt x="0" y="2643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955283" y="6135281"/>
            <a:ext cx="10377433" cy="102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5"/>
              </a:lnSpc>
            </a:pPr>
            <a:r>
              <a:rPr lang="en-US" sz="5954" spc="1190">
                <a:solidFill>
                  <a:srgbClr val="000000"/>
                </a:solidFill>
                <a:latin typeface="Baskerville Display PT Bold Italics"/>
              </a:rPr>
              <a:t>SQL CHALLENGE</a:t>
            </a:r>
            <a:r>
              <a:rPr lang="en-US" sz="5954" spc="1190">
                <a:solidFill>
                  <a:srgbClr val="1B1833"/>
                </a:solidFill>
                <a:latin typeface="Baskerville Display PT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7482" y="9605946"/>
            <a:ext cx="8200518" cy="68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8" spc="799">
                <a:solidFill>
                  <a:srgbClr val="1B1833"/>
                </a:solidFill>
                <a:latin typeface="Calistoga"/>
              </a:rPr>
              <a:t>BY - T.A SIVA BHAVANI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886" y="-253157"/>
            <a:ext cx="18309772" cy="3339257"/>
            <a:chOff x="-2867" y="-66675"/>
            <a:chExt cx="4822327" cy="879475"/>
          </a:xfrm>
        </p:grpSpPr>
        <p:sp>
          <p:nvSpPr>
            <p:cNvPr id="4" name="Freeform 4"/>
            <p:cNvSpPr/>
            <p:nvPr/>
          </p:nvSpPr>
          <p:spPr>
            <a:xfrm>
              <a:off x="-2867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946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/>
              <a:r>
                <a:rPr lang="en-GB" sz="4800" b="1" i="1" u="sng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  8 )Show the online presence platforms with their links?</a:t>
              </a:r>
              <a:endParaRPr lang="en-US" sz="4800" b="1" u="sng" dirty="0">
                <a:solidFill>
                  <a:srgbClr val="000000"/>
                </a:solidFill>
                <a:latin typeface="Calistog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0BB6BFE-BBC4-2AF8-AA3C-877569F72C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2" t="21475" r="8969" b="32288"/>
          <a:stretch/>
        </p:blipFill>
        <p:spPr>
          <a:xfrm>
            <a:off x="-32662" y="3091543"/>
            <a:ext cx="18331547" cy="719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1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886" y="-253157"/>
            <a:ext cx="18309772" cy="3339257"/>
            <a:chOff x="-2867" y="-66675"/>
            <a:chExt cx="4822327" cy="879475"/>
          </a:xfrm>
        </p:grpSpPr>
        <p:sp>
          <p:nvSpPr>
            <p:cNvPr id="4" name="Freeform 4"/>
            <p:cNvSpPr/>
            <p:nvPr/>
          </p:nvSpPr>
          <p:spPr>
            <a:xfrm>
              <a:off x="-2867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946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/>
              <a:r>
                <a:rPr lang="en-GB" sz="4800" b="1" i="1" u="sng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9)Retrieve the stations in the "South" region launched after    2010?</a:t>
              </a:r>
              <a:endParaRPr lang="en-US" sz="4800" b="1" u="sng" dirty="0">
                <a:solidFill>
                  <a:srgbClr val="000000"/>
                </a:solidFill>
                <a:latin typeface="Calistog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4DF257F-2648-4D01-1C3F-0C0B57DC50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1852" b="40370"/>
          <a:stretch/>
        </p:blipFill>
        <p:spPr>
          <a:xfrm>
            <a:off x="0" y="3026204"/>
            <a:ext cx="18309772" cy="726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6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886" y="-253157"/>
            <a:ext cx="18309772" cy="3339257"/>
            <a:chOff x="-2867" y="-66675"/>
            <a:chExt cx="4822327" cy="879475"/>
          </a:xfrm>
        </p:grpSpPr>
        <p:sp>
          <p:nvSpPr>
            <p:cNvPr id="4" name="Freeform 4"/>
            <p:cNvSpPr/>
            <p:nvPr/>
          </p:nvSpPr>
          <p:spPr>
            <a:xfrm>
              <a:off x="-2867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946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/>
              <a:r>
                <a:rPr lang="en-GB" sz="4800" b="1" i="1" u="sng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 10)Rank hosts based on the number of shows they have hosted?</a:t>
              </a:r>
              <a:endParaRPr lang="en-US" sz="4800" b="1" u="sng" dirty="0">
                <a:solidFill>
                  <a:srgbClr val="000000"/>
                </a:solidFill>
                <a:latin typeface="Calistog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82976AE-894E-D138-8964-1DBE9091AD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21111" r="28749" b="18148"/>
          <a:stretch/>
        </p:blipFill>
        <p:spPr>
          <a:xfrm>
            <a:off x="10889" y="3058886"/>
            <a:ext cx="18266222" cy="72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2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5FA346E3-018A-5B3C-C1C1-399DF64980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671" b="10290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054F06-191B-9920-26A6-36E7F17B52DF}"/>
              </a:ext>
            </a:extLst>
          </p:cNvPr>
          <p:cNvSpPr/>
          <p:nvPr/>
        </p:nvSpPr>
        <p:spPr>
          <a:xfrm>
            <a:off x="2514600" y="5905500"/>
            <a:ext cx="12573000" cy="129540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800" b="1" i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13940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9235" y="2064475"/>
            <a:ext cx="17309530" cy="7193825"/>
            <a:chOff x="0" y="0"/>
            <a:chExt cx="23079373" cy="9591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79373" cy="9490166"/>
            </a:xfrm>
            <a:custGeom>
              <a:avLst/>
              <a:gdLst/>
              <a:ahLst/>
              <a:cxnLst/>
              <a:rect l="l" t="t" r="r" b="b"/>
              <a:pathLst>
                <a:path w="23079373" h="9490166">
                  <a:moveTo>
                    <a:pt x="0" y="0"/>
                  </a:moveTo>
                  <a:lnTo>
                    <a:pt x="23079373" y="0"/>
                  </a:lnTo>
                  <a:lnTo>
                    <a:pt x="23079373" y="9490166"/>
                  </a:lnTo>
                  <a:lnTo>
                    <a:pt x="0" y="9490166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3079373" cy="9591766"/>
            </a:xfrm>
            <a:custGeom>
              <a:avLst/>
              <a:gdLst/>
              <a:ahLst/>
              <a:cxnLst/>
              <a:rect l="l" t="t" r="r" b="b"/>
              <a:pathLst>
                <a:path w="23079373" h="9591766">
                  <a:moveTo>
                    <a:pt x="0" y="9490166"/>
                  </a:moveTo>
                  <a:lnTo>
                    <a:pt x="23079373" y="9490166"/>
                  </a:lnTo>
                  <a:lnTo>
                    <a:pt x="22952373" y="9591766"/>
                  </a:lnTo>
                  <a:cubicBezTo>
                    <a:pt x="22952373" y="9591766"/>
                    <a:pt x="21961773" y="9515566"/>
                    <a:pt x="21860173" y="9515566"/>
                  </a:cubicBezTo>
                  <a:lnTo>
                    <a:pt x="1219200" y="9515566"/>
                  </a:lnTo>
                  <a:cubicBezTo>
                    <a:pt x="1117600" y="9515566"/>
                    <a:pt x="127000" y="9591766"/>
                    <a:pt x="127000" y="9591766"/>
                  </a:cubicBezTo>
                  <a:lnTo>
                    <a:pt x="0" y="9490166"/>
                  </a:lnTo>
                  <a:lnTo>
                    <a:pt x="0" y="0"/>
                  </a:lnTo>
                  <a:lnTo>
                    <a:pt x="23079373" y="0"/>
                  </a:lnTo>
                  <a:lnTo>
                    <a:pt x="23079373" y="9490166"/>
                  </a:lnTo>
                  <a:lnTo>
                    <a:pt x="12700" y="9490166"/>
                  </a:lnTo>
                  <a:lnTo>
                    <a:pt x="12700" y="9477466"/>
                  </a:lnTo>
                  <a:lnTo>
                    <a:pt x="23066673" y="9477466"/>
                  </a:lnTo>
                  <a:lnTo>
                    <a:pt x="23066673" y="12700"/>
                  </a:lnTo>
                  <a:lnTo>
                    <a:pt x="12700" y="12700"/>
                  </a:lnTo>
                  <a:lnTo>
                    <a:pt x="12700" y="9490166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3079373" cy="9156791"/>
            </a:xfrm>
            <a:prstGeom prst="rect">
              <a:avLst/>
            </a:prstGeom>
          </p:spPr>
          <p:txBody>
            <a:bodyPr lIns="203200" tIns="203200" rIns="203200" bIns="203200" rtlCol="0" anchor="t"/>
            <a:lstStyle/>
            <a:p>
              <a:pPr>
                <a:lnSpc>
                  <a:spcPts val="7139"/>
                </a:lnSpc>
              </a:pPr>
              <a:r>
                <a:rPr lang="en-US" sz="5099">
                  <a:solidFill>
                    <a:srgbClr val="000000"/>
                  </a:solidFill>
                  <a:latin typeface="Arimo"/>
                </a:rPr>
                <a:t>1) Stations </a:t>
              </a:r>
            </a:p>
            <a:p>
              <a:pPr>
                <a:lnSpc>
                  <a:spcPts val="7139"/>
                </a:lnSpc>
              </a:pPr>
              <a:r>
                <a:rPr lang="en-US" sz="5099">
                  <a:solidFill>
                    <a:srgbClr val="000000"/>
                  </a:solidFill>
                  <a:latin typeface="Arimo"/>
                </a:rPr>
                <a:t>2) shows</a:t>
              </a:r>
            </a:p>
            <a:p>
              <a:pPr>
                <a:lnSpc>
                  <a:spcPts val="7139"/>
                </a:lnSpc>
              </a:pPr>
              <a:r>
                <a:rPr lang="en-US" sz="5099">
                  <a:solidFill>
                    <a:srgbClr val="000000"/>
                  </a:solidFill>
                  <a:latin typeface="Arimo"/>
                </a:rPr>
                <a:t>3)Hosts</a:t>
              </a:r>
            </a:p>
            <a:p>
              <a:pPr>
                <a:lnSpc>
                  <a:spcPts val="7139"/>
                </a:lnSpc>
              </a:pPr>
              <a:r>
                <a:rPr lang="en-US" sz="5099">
                  <a:solidFill>
                    <a:srgbClr val="000000"/>
                  </a:solidFill>
                  <a:latin typeface="Arimo"/>
                </a:rPr>
                <a:t>4) Partnerships</a:t>
              </a:r>
            </a:p>
            <a:p>
              <a:pPr>
                <a:lnSpc>
                  <a:spcPts val="7139"/>
                </a:lnSpc>
              </a:pPr>
              <a:r>
                <a:rPr lang="en-US" sz="5099">
                  <a:solidFill>
                    <a:srgbClr val="000000"/>
                  </a:solidFill>
                  <a:latin typeface="Arimo"/>
                </a:rPr>
                <a:t>5) show-Partnerships</a:t>
              </a:r>
            </a:p>
            <a:p>
              <a:pPr>
                <a:lnSpc>
                  <a:spcPts val="7139"/>
                </a:lnSpc>
              </a:pPr>
              <a:r>
                <a:rPr lang="en-US" sz="5099">
                  <a:solidFill>
                    <a:srgbClr val="000000"/>
                  </a:solidFill>
                  <a:latin typeface="Arimo"/>
                </a:rPr>
                <a:t>6) Awards</a:t>
              </a:r>
            </a:p>
            <a:p>
              <a:pPr>
                <a:lnSpc>
                  <a:spcPts val="7139"/>
                </a:lnSpc>
              </a:pPr>
              <a:r>
                <a:rPr lang="en-US" sz="5099">
                  <a:solidFill>
                    <a:srgbClr val="000000"/>
                  </a:solidFill>
                  <a:latin typeface="Arimo"/>
                </a:rPr>
                <a:t>7)Online Presences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87474" y="320675"/>
            <a:ext cx="9244012" cy="10387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1" i="1" u="sng" spc="-150" dirty="0">
                <a:solidFill>
                  <a:srgbClr val="1B1915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Display PT Bold Italics"/>
              </a:rPr>
              <a:t>TABLES GIVEN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886" y="-253157"/>
            <a:ext cx="18298886" cy="3339257"/>
            <a:chOff x="-2867" y="-66675"/>
            <a:chExt cx="4819460" cy="879475"/>
          </a:xfrm>
        </p:grpSpPr>
        <p:sp>
          <p:nvSpPr>
            <p:cNvPr id="4" name="Freeform 4"/>
            <p:cNvSpPr/>
            <p:nvPr/>
          </p:nvSpPr>
          <p:spPr>
            <a:xfrm>
              <a:off x="-2867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59"/>
                </a:lnSpc>
              </a:pPr>
              <a:r>
                <a:rPr lang="en-US" sz="6000" b="1" i="1" u="sng" spc="3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ga"/>
                </a:rPr>
                <a:t>1)Retrieve all stations in the "East" region?</a:t>
              </a:r>
            </a:p>
            <a:p>
              <a:pPr algn="ctr">
                <a:lnSpc>
                  <a:spcPts val="2859"/>
                </a:lnSpc>
              </a:pPr>
              <a:endParaRPr lang="en-US" sz="6199" dirty="0">
                <a:solidFill>
                  <a:srgbClr val="000000"/>
                </a:solidFill>
                <a:latin typeface="Calistog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7807EE7-A402-BE86-F386-45E4781F56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24877" r="31859" b="31859"/>
          <a:stretch/>
        </p:blipFill>
        <p:spPr>
          <a:xfrm>
            <a:off x="32656" y="3047999"/>
            <a:ext cx="18244455" cy="7239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886" y="-253157"/>
            <a:ext cx="18298886" cy="3339257"/>
            <a:chOff x="-2867" y="-66675"/>
            <a:chExt cx="4819460" cy="879475"/>
          </a:xfrm>
        </p:grpSpPr>
        <p:sp>
          <p:nvSpPr>
            <p:cNvPr id="4" name="Freeform 4"/>
            <p:cNvSpPr/>
            <p:nvPr/>
          </p:nvSpPr>
          <p:spPr>
            <a:xfrm>
              <a:off x="-2867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/>
              <a:r>
                <a:rPr lang="en-GB" sz="6600" b="1" i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  </a:t>
              </a:r>
              <a:r>
                <a:rPr lang="en-GB" sz="6600" b="1" i="1" u="sng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2)List all </a:t>
              </a:r>
              <a:r>
                <a:rPr lang="en-GB" sz="6600" b="1" i="1" u="sng" spc="300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shows</a:t>
              </a:r>
              <a:r>
                <a:rPr lang="en-GB" sz="6600" b="1" i="1" u="sng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 hosted by "Vrajesh </a:t>
              </a:r>
              <a:r>
                <a:rPr lang="en-GB" sz="6600" b="1" i="1" u="sng" dirty="0" err="1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Hirjee</a:t>
              </a:r>
              <a:r>
                <a:rPr lang="en-GB" sz="6600" b="1" i="1" u="sng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"?</a:t>
              </a:r>
            </a:p>
            <a:p>
              <a:pPr algn="ctr">
                <a:lnSpc>
                  <a:spcPts val="2859"/>
                </a:lnSpc>
              </a:pPr>
              <a:endParaRPr lang="en-US" sz="6199" dirty="0">
                <a:solidFill>
                  <a:srgbClr val="000000"/>
                </a:solidFill>
                <a:latin typeface="Calistog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1B61A5-503D-60FC-FD06-D45AB9C5AA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23482" r="15104" b="31434"/>
          <a:stretch/>
        </p:blipFill>
        <p:spPr>
          <a:xfrm>
            <a:off x="-69337" y="3086100"/>
            <a:ext cx="18346447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886" y="-253157"/>
            <a:ext cx="18309772" cy="3339257"/>
            <a:chOff x="-2867" y="-66675"/>
            <a:chExt cx="4822327" cy="879475"/>
          </a:xfrm>
        </p:grpSpPr>
        <p:sp>
          <p:nvSpPr>
            <p:cNvPr id="4" name="Freeform 4"/>
            <p:cNvSpPr/>
            <p:nvPr/>
          </p:nvSpPr>
          <p:spPr>
            <a:xfrm>
              <a:off x="-2867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946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/>
              <a:r>
                <a:rPr lang="en-GB" sz="6600" b="1" i="1" spc="300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  </a:t>
              </a:r>
              <a:r>
                <a:rPr lang="en-GB" sz="5400" b="1" i="1" u="sng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3)Count the number of awards each show has won?</a:t>
              </a:r>
              <a:endParaRPr lang="en-US" sz="5400" b="1" u="sng" dirty="0">
                <a:solidFill>
                  <a:srgbClr val="000000"/>
                </a:solidFill>
                <a:latin typeface="Calistog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503CAF7-E921-13BA-E9DF-7506B61976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21852" r="14584" b="36535"/>
          <a:stretch/>
        </p:blipFill>
        <p:spPr>
          <a:xfrm>
            <a:off x="-38104" y="3118756"/>
            <a:ext cx="18336990" cy="716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1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886" y="-253157"/>
            <a:ext cx="18309772" cy="3339257"/>
            <a:chOff x="-2867" y="-66675"/>
            <a:chExt cx="4822327" cy="879475"/>
          </a:xfrm>
        </p:grpSpPr>
        <p:sp>
          <p:nvSpPr>
            <p:cNvPr id="4" name="Freeform 4"/>
            <p:cNvSpPr/>
            <p:nvPr/>
          </p:nvSpPr>
          <p:spPr>
            <a:xfrm>
              <a:off x="-2867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946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/>
              <a:r>
                <a:rPr lang="en-GB" sz="6600" b="1" i="1" spc="300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  </a:t>
              </a:r>
              <a:r>
                <a:rPr lang="en-GB" sz="5400" b="1" i="1" u="sng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 4)Find shows that have partnerships with "Spotify"?</a:t>
              </a:r>
              <a:endParaRPr lang="en-US" sz="5400" b="1" u="sng" dirty="0">
                <a:solidFill>
                  <a:srgbClr val="000000"/>
                </a:solidFill>
                <a:latin typeface="Calistog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F83B1A8-5008-E7DC-8CA5-41FB9C9279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1852" r="17500" b="36535"/>
          <a:stretch/>
        </p:blipFill>
        <p:spPr>
          <a:xfrm>
            <a:off x="5443" y="3118756"/>
            <a:ext cx="18271668" cy="716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0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886" y="-253157"/>
            <a:ext cx="18309772" cy="3339257"/>
            <a:chOff x="-2867" y="-66675"/>
            <a:chExt cx="4822327" cy="879475"/>
          </a:xfrm>
        </p:grpSpPr>
        <p:sp>
          <p:nvSpPr>
            <p:cNvPr id="4" name="Freeform 4"/>
            <p:cNvSpPr/>
            <p:nvPr/>
          </p:nvSpPr>
          <p:spPr>
            <a:xfrm>
              <a:off x="-2867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946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/>
              <a:r>
                <a:rPr lang="en-GB" sz="6600" b="1" i="1" spc="300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  </a:t>
              </a:r>
              <a:r>
                <a:rPr lang="en-GB" sz="5400" b="1" i="1" u="sng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  5)Retrieve hosts who joined before 2010?</a:t>
              </a:r>
              <a:endParaRPr lang="en-US" sz="5400" b="1" u="sng" dirty="0">
                <a:solidFill>
                  <a:srgbClr val="000000"/>
                </a:solidFill>
                <a:latin typeface="Calistog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EB9C478-2D26-09B8-EA95-7A695E6EDD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24025" r="6667" b="26890"/>
          <a:stretch/>
        </p:blipFill>
        <p:spPr>
          <a:xfrm>
            <a:off x="-10889" y="3086100"/>
            <a:ext cx="18288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886" y="-253157"/>
            <a:ext cx="18309772" cy="3339257"/>
            <a:chOff x="-2867" y="-66675"/>
            <a:chExt cx="4822327" cy="879475"/>
          </a:xfrm>
        </p:grpSpPr>
        <p:sp>
          <p:nvSpPr>
            <p:cNvPr id="4" name="Freeform 4"/>
            <p:cNvSpPr/>
            <p:nvPr/>
          </p:nvSpPr>
          <p:spPr>
            <a:xfrm>
              <a:off x="-2867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946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/>
              <a:r>
                <a:rPr lang="en-GB" sz="4800" b="1" i="1" u="sng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 6)List the shows and their launch dates in descending order of launch date?</a:t>
              </a:r>
              <a:endParaRPr lang="en-US" sz="4800" b="1" u="sng" dirty="0">
                <a:solidFill>
                  <a:srgbClr val="000000"/>
                </a:solidFill>
                <a:latin typeface="Calistog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E35DA93-C2DF-1E00-17AD-892BE45DB7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21111" r="8334" b="30000"/>
          <a:stretch/>
        </p:blipFill>
        <p:spPr>
          <a:xfrm>
            <a:off x="-21775" y="3031584"/>
            <a:ext cx="18277111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2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886" y="-253157"/>
            <a:ext cx="18309772" cy="3339257"/>
            <a:chOff x="-2867" y="-66675"/>
            <a:chExt cx="4822327" cy="879475"/>
          </a:xfrm>
        </p:grpSpPr>
        <p:sp>
          <p:nvSpPr>
            <p:cNvPr id="4" name="Freeform 4"/>
            <p:cNvSpPr/>
            <p:nvPr/>
          </p:nvSpPr>
          <p:spPr>
            <a:xfrm>
              <a:off x="-2867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946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/>
              <a:r>
                <a:rPr lang="en-GB" sz="4800" b="1" i="1" u="sng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</a:rPr>
                <a:t> 7)Find the total count of shows for each host?</a:t>
              </a:r>
              <a:endParaRPr lang="en-US" sz="4800" b="1" u="sng" dirty="0">
                <a:solidFill>
                  <a:srgbClr val="000000"/>
                </a:solidFill>
                <a:latin typeface="Calistoga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CCD728-845C-51A0-9F56-8B6DD9D12E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21852" r="7500" b="25556"/>
          <a:stretch/>
        </p:blipFill>
        <p:spPr>
          <a:xfrm>
            <a:off x="10888" y="3080656"/>
            <a:ext cx="18298883" cy="72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5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166</Words>
  <Application>Microsoft Office PowerPoint</Application>
  <PresentationFormat>Custom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Baskerville Display PT</vt:lpstr>
      <vt:lpstr>Arimo</vt:lpstr>
      <vt:lpstr>Calibri</vt:lpstr>
      <vt:lpstr>Calistoga</vt:lpstr>
      <vt:lpstr>Segoe UI</vt:lpstr>
      <vt:lpstr>Baskerville Display PT Bold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CHALLENGE</dc:title>
  <cp:lastModifiedBy>sivabhavani thummalaabbigari</cp:lastModifiedBy>
  <cp:revision>2</cp:revision>
  <dcterms:created xsi:type="dcterms:W3CDTF">2006-08-16T00:00:00Z</dcterms:created>
  <dcterms:modified xsi:type="dcterms:W3CDTF">2024-01-19T10:55:54Z</dcterms:modified>
  <dc:identifier>DAF6UdrCZzM</dc:identifier>
</cp:coreProperties>
</file>